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097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8579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812800" y="1600203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2"/>
          </p:nvPr>
        </p:nvSpPr>
        <p:spPr>
          <a:xfrm>
            <a:off x="8229600" y="1600203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10688637" y="1371604"/>
            <a:ext cx="585152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3271838" y="-2184396"/>
            <a:ext cx="5851525" cy="10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780091" y="3865355"/>
            <a:ext cx="10363200" cy="141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1">
              <a:lnSpc>
                <a:spcPct val="150000"/>
              </a:lnSpc>
              <a:spcAft>
                <a:spcPts val="800"/>
              </a:spcAft>
            </a:pPr>
            <a:br>
              <a:rPr lang="en-US" sz="2800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</a:br>
            <a:r>
              <a:rPr lang="ar-JO" sz="3200" b="1" dirty="0">
                <a:solidFill>
                  <a:schemeClr val="accent6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ورشة عمل مع مؤسسات المجتمع المدني</a:t>
            </a:r>
            <a:br>
              <a:rPr lang="en-US" sz="3200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</a:br>
            <a:r>
              <a:rPr lang="en-US" sz="3200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“</a:t>
            </a:r>
            <a:r>
              <a:rPr lang="ar-JO" sz="3200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تحديث خطة العمل الوطنية الخامسة ضمن مبادرة شراكة الحكومات الشفافة</a:t>
            </a:r>
            <a:br>
              <a:rPr lang="ar-JO" sz="3200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</a:br>
            <a:r>
              <a:rPr lang="ar-SA" sz="3200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(2025-2021)</a:t>
            </a:r>
            <a:br>
              <a:rPr lang="en-US" sz="2800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</a:br>
            <a:br>
              <a:rPr lang="ar-JO" sz="2800" b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</a:br>
            <a:br>
              <a:rPr lang="ar-JO" sz="2800" dirty="0"/>
            </a:br>
            <a:endParaRPr lang="ar-JO" sz="28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694491" y="5449789"/>
            <a:ext cx="8534400" cy="108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rtl="1"/>
            <a:r>
              <a:rPr lang="ar-JO" sz="2400" b="1" dirty="0">
                <a:solidFill>
                  <a:schemeClr val="accent6">
                    <a:lumMod val="75000"/>
                  </a:schemeClr>
                </a:solidFill>
              </a:rPr>
              <a:t>الأحد،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ar-JO" sz="2400" b="1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ar-JO" sz="2400" b="1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2024</a:t>
            </a:r>
            <a:r>
              <a:rPr lang="ar-JO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rtl="1"/>
            <a:r>
              <a:rPr lang="ar-JO" sz="2400" b="1" dirty="0">
                <a:solidFill>
                  <a:schemeClr val="tx1"/>
                </a:solidFill>
              </a:rPr>
              <a:t>عمان</a:t>
            </a:r>
            <a:endParaRPr lang="en-US" sz="2400" b="1" dirty="0">
              <a:solidFill>
                <a:schemeClr val="tx1"/>
              </a:solidFill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السلام الملكي الأردني Jordan National Anth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3947" y="5583270"/>
            <a:ext cx="487363" cy="487363"/>
          </a:xfrm>
          <a:prstGeom prst="rect">
            <a:avLst/>
          </a:prstGeom>
        </p:spPr>
      </p:pic>
      <p:pic>
        <p:nvPicPr>
          <p:cNvPr id="13" name="Google Shape;86;p1" descr="C:\Users\mai.eleimat\Desktop\mopLogo.png"/>
          <p:cNvPicPr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0224" y="321177"/>
            <a:ext cx="3548675" cy="145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24BE74-DC54-5E5F-09D2-C9FF0F8891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78" t="37093" r="3016" b="18655"/>
          <a:stretch/>
        </p:blipFill>
        <p:spPr>
          <a:xfrm>
            <a:off x="0" y="6425146"/>
            <a:ext cx="12192000" cy="432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82B717-07BB-871F-CDD8-A5B2FBA120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70" y="264419"/>
            <a:ext cx="1102661" cy="1456290"/>
          </a:xfrm>
          <a:prstGeom prst="rect">
            <a:avLst/>
          </a:prstGeom>
        </p:spPr>
      </p:pic>
      <p:pic>
        <p:nvPicPr>
          <p:cNvPr id="7" name="Picture 6" descr="OECD_TEXT_10cm_HD_4c">
            <a:extLst>
              <a:ext uri="{FF2B5EF4-FFF2-40B4-BE49-F238E27FC236}">
                <a16:creationId xmlns:a16="http://schemas.microsoft.com/office/drawing/2014/main" id="{A9331FD4-CCEE-B0D0-6303-37C1F9942F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68" y="584847"/>
            <a:ext cx="2668767" cy="81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96E48F-8A63-B64B-6EE5-DF338E2C18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165" y="447333"/>
            <a:ext cx="1682788" cy="1573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35</Words>
  <Application>Microsoft Office PowerPoint</Application>
  <PresentationFormat>Widescreen</PresentationFormat>
  <Paragraphs>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Office Theme</vt:lpstr>
      <vt:lpstr> ورشة عمل مع مؤسسات المجتمع المدني “تحديث خطة العمل الوطنية الخامسة ضمن مبادرة شراكة الحكومات الشفافة  (2025-2021)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اللقاء الأول بين أصحاب المصلحة والجهات الحكومية لمتابعة الخطة الوطنية الرابعة ضمن مبادرة شراكة الحكومات الشفافة 2018-2020</dc:title>
  <dc:creator>Suhair AlKayed</dc:creator>
  <cp:lastModifiedBy>Suhair Kayed</cp:lastModifiedBy>
  <cp:revision>32</cp:revision>
  <dcterms:modified xsi:type="dcterms:W3CDTF">2024-06-02T04:14:37Z</dcterms:modified>
</cp:coreProperties>
</file>