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720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38579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7328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9"/>
          <p:cNvSpPr txBox="1"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9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0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0"/>
          <p:cNvSpPr txBox="1">
            <a:spLocks noGrp="1"/>
          </p:cNvSpPr>
          <p:nvPr>
            <p:ph type="body" idx="1"/>
          </p:nvPr>
        </p:nvSpPr>
        <p:spPr>
          <a:xfrm>
            <a:off x="8128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30"/>
          <p:cNvSpPr txBox="1">
            <a:spLocks noGrp="1"/>
          </p:cNvSpPr>
          <p:nvPr>
            <p:ph type="body" idx="2"/>
          </p:nvPr>
        </p:nvSpPr>
        <p:spPr>
          <a:xfrm>
            <a:off x="8229600" y="1600203"/>
            <a:ext cx="7213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30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body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31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3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1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2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3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4"/>
          <p:cNvSpPr txBox="1"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body"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body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34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4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6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5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7"/>
          <p:cNvSpPr txBox="1">
            <a:spLocks noGrp="1"/>
          </p:cNvSpPr>
          <p:nvPr>
            <p:ph type="title"/>
          </p:nvPr>
        </p:nvSpPr>
        <p:spPr>
          <a:xfrm rot="5400000">
            <a:off x="10688637" y="1371604"/>
            <a:ext cx="5851525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7"/>
          <p:cNvSpPr txBox="1">
            <a:spLocks noGrp="1"/>
          </p:cNvSpPr>
          <p:nvPr>
            <p:ph type="body" idx="1"/>
          </p:nvPr>
        </p:nvSpPr>
        <p:spPr>
          <a:xfrm rot="5400000">
            <a:off x="3271838" y="-2184396"/>
            <a:ext cx="5851525" cy="1076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7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6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6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Y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995958" y="2838000"/>
            <a:ext cx="10363200" cy="2278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rtl="1">
              <a:lnSpc>
                <a:spcPct val="150000"/>
              </a:lnSpc>
            </a:pPr>
            <a:r>
              <a:rPr lang="ar-EG" sz="2800" b="1" dirty="0" smtClean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جلسة تشاورية مع القطاع الأكاديمي وأ</a:t>
            </a:r>
            <a:r>
              <a:rPr lang="ar-JO" sz="2800" b="1" dirty="0" smtClean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صحاب المصلحة ضمن </a:t>
            </a:r>
            <a:r>
              <a:rPr lang="ar-JO" sz="28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انشطة الالتزام الثاني </a:t>
            </a:r>
            <a:r>
              <a:rPr lang="ar-JO" sz="2800" b="1" dirty="0" smtClean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من </a:t>
            </a:r>
            <a:r>
              <a:rPr lang="ar-JO" sz="28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>الخطة الوطنية الخامسة لمبادرة شراكة الحكومات الشفافة (2021-2025)</a:t>
            </a:r>
            <a:r>
              <a:rPr lang="en-US" sz="28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/>
            </a:r>
            <a:br>
              <a:rPr lang="en-US" sz="2800" b="1" dirty="0">
                <a:solidFill>
                  <a:schemeClr val="tx1"/>
                </a:solidFill>
                <a:latin typeface="Tahoma"/>
                <a:ea typeface="Tahoma"/>
                <a:cs typeface="Tahoma"/>
              </a:rPr>
            </a:br>
            <a:r>
              <a:rPr lang="ar-JO" sz="2800" b="1" dirty="0" smtClean="0">
                <a:solidFill>
                  <a:schemeClr val="tx1"/>
                </a:solidFill>
                <a:latin typeface="Tahoma"/>
                <a:ea typeface="Tahoma"/>
                <a:cs typeface="Tahoma"/>
              </a:rPr>
              <a:t/>
            </a:r>
            <a:br>
              <a:rPr lang="ar-JO" sz="2800" b="1" dirty="0" smtClean="0">
                <a:solidFill>
                  <a:schemeClr val="tx1"/>
                </a:solidFill>
                <a:latin typeface="Tahoma"/>
                <a:ea typeface="Tahoma"/>
                <a:cs typeface="Tahoma"/>
              </a:rPr>
            </a:br>
            <a:r>
              <a:rPr lang="ar-JO" sz="2300" b="1" dirty="0" smtClean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المتعلق </a:t>
            </a:r>
            <a:r>
              <a:rPr lang="ar-JO" sz="2300" b="1" dirty="0">
                <a:solidFill>
                  <a:schemeClr val="accent1">
                    <a:lumMod val="75000"/>
                  </a:schemeClr>
                </a:solidFill>
                <a:latin typeface="Tahoma"/>
                <a:ea typeface="Tahoma"/>
                <a:cs typeface="Tahoma"/>
              </a:rPr>
              <a:t>"بتعزيز المشاركة المجتمعية في عملية صنع القرار من خلال الوسائل الإلكترونية"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sz="2800" b="1" dirty="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845127" y="5486399"/>
            <a:ext cx="8534400" cy="729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rtl="1"/>
            <a:r>
              <a:rPr lang="ar-EG" sz="2000" b="1" dirty="0" smtClean="0">
                <a:solidFill>
                  <a:schemeClr val="tx1"/>
                </a:solidFill>
              </a:rPr>
              <a:t>محافظة الكرك – جامعة مؤتة</a:t>
            </a:r>
            <a:r>
              <a:rPr lang="ar-JO" sz="2000" b="1" dirty="0" smtClean="0">
                <a:solidFill>
                  <a:schemeClr val="tx1"/>
                </a:solidFill>
              </a:rPr>
              <a:t>  -   </a:t>
            </a:r>
            <a:r>
              <a:rPr lang="ar-EG" sz="2000" b="1" dirty="0" smtClean="0">
                <a:solidFill>
                  <a:schemeClr val="tx1"/>
                </a:solidFill>
              </a:rPr>
              <a:t>12</a:t>
            </a:r>
            <a:r>
              <a:rPr lang="ar-SA" sz="2000" b="1" dirty="0" smtClean="0">
                <a:solidFill>
                  <a:schemeClr val="tx1"/>
                </a:solidFill>
              </a:rPr>
              <a:t>/</a:t>
            </a:r>
            <a:r>
              <a:rPr lang="ar-EG" sz="2000" b="1" dirty="0" smtClean="0">
                <a:solidFill>
                  <a:schemeClr val="tx1"/>
                </a:solidFill>
              </a:rPr>
              <a:t>13</a:t>
            </a:r>
            <a:r>
              <a:rPr lang="ar-SA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smtClean="0">
                <a:solidFill>
                  <a:schemeClr val="tx1"/>
                </a:solidFill>
              </a:rPr>
              <a:t>2022</a:t>
            </a:r>
            <a:endParaRPr lang="en-US" sz="2000" dirty="0">
              <a:solidFill>
                <a:schemeClr val="tx1"/>
              </a:solidFill>
            </a:endParaRPr>
          </a:p>
          <a:p>
            <a:pPr marL="0" lvl="0" indent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6" name="Google Shape;86;p1" descr="C:\Users\mai.eleimat\Desktop\mop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37171" y="152347"/>
            <a:ext cx="2706006" cy="1340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ogo Imag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25" y="360751"/>
            <a:ext cx="2271104" cy="991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3069" y="225258"/>
            <a:ext cx="982710" cy="1127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جلسة تشاورية مع القطاع الأكاديمي وأصحاب المصلحة ضمن انشطة الالتزام الثاني من الخطة الوطنية الخامسة لمبادرة شراكة الحكومات الشفافة (2021-2025)  المتعلق "بتعزيز المشاركة المجتمعية في عملية صنع القرار من خلال الوسائل الإلكترونية"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اللقاء الأول بين أصحاب المصلحة والجهات الحكومية لمتابعة الخطة الوطنية الرابعة ضمن مبادرة شراكة الحكومات الشفافة 2018-2020</dc:title>
  <dc:creator>Suhair AlKayed</dc:creator>
  <cp:lastModifiedBy>Suhair AlKayed</cp:lastModifiedBy>
  <cp:revision>8</cp:revision>
  <dcterms:modified xsi:type="dcterms:W3CDTF">2022-12-19T07:35:13Z</dcterms:modified>
</cp:coreProperties>
</file>