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331" r:id="rId3"/>
    <p:sldId id="335" r:id="rId4"/>
    <p:sldId id="334" r:id="rId5"/>
    <p:sldId id="329" r:id="rId6"/>
    <p:sldId id="317" r:id="rId7"/>
    <p:sldId id="338" r:id="rId8"/>
    <p:sldId id="333" r:id="rId9"/>
    <p:sldId id="328" r:id="rId10"/>
    <p:sldId id="336" r:id="rId11"/>
    <p:sldId id="339" r:id="rId12"/>
    <p:sldId id="332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30D"/>
    <a:srgbClr val="800040"/>
    <a:srgbClr val="282828"/>
    <a:srgbClr val="604A7B"/>
    <a:srgbClr val="008040"/>
    <a:srgbClr val="19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0"/>
  </p:normalViewPr>
  <p:slideViewPr>
    <p:cSldViewPr snapToGrid="0">
      <p:cViewPr>
        <p:scale>
          <a:sx n="70" d="100"/>
          <a:sy n="70" d="100"/>
        </p:scale>
        <p:origin x="-83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1B62D-F6CB-4ABD-BDAF-A96D6B0AD63E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4A99-933B-4F68-8581-E06110F9A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9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4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3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7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5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8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2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7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63B7-ABC3-4B19-96AA-6B4229EBB706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1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pengovpartnership.org/countries/jordan" TargetMode="External"/><Relationship Id="rId5" Type="http://schemas.openxmlformats.org/officeDocument/2006/relationships/hyperlink" Target="https://ogp.gov.jo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p.gov.jo/EchoBusV3.0/SystemAssets/pdf/ogp/%D9%85%D8%B9%D9%84%D9%88%D9%85%D8%A7%D8%AA_%D8%AD%D9%88%D9%84_%D9%88%D8%AD%D8%AF%D8%A9_%D8%A7%D9%84%D8%AD%D9%83%D9%88%D9%85%D8%A9_%D8%A7%D9%84%D8%B4%D9%81%D8%A7%D9%81%D8%A9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6672" y="2159114"/>
            <a:ext cx="986588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40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الخطة الوطنية الخامسة </a:t>
            </a:r>
            <a:r>
              <a:rPr lang="ar-JO" sz="4000" b="1" dirty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(2021-2025)</a:t>
            </a:r>
            <a:r>
              <a:rPr lang="ar-JO" sz="40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4400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لمبادرة شراكة الحكومات الشفافة</a:t>
            </a:r>
            <a:endParaRPr lang="ar-JO" sz="4400" dirty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ar-JO" sz="4400" b="1" dirty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93919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80477" y="61187"/>
            <a:ext cx="2679773" cy="60478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الالتزام </a:t>
            </a:r>
            <a:r>
              <a:rPr lang="ar-JO" sz="27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: </a:t>
            </a:r>
          </a:p>
          <a:p>
            <a:pPr algn="ct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endParaRPr lang="ar-JO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تعزيز </a:t>
            </a:r>
            <a:r>
              <a:rPr lang="ar-JO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المشاركة المجتمعية في </a:t>
            </a:r>
            <a:r>
              <a:rPr lang="ar-JO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عملية صنع </a:t>
            </a:r>
            <a:r>
              <a:rPr lang="ar-JO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القرار من خلال الوسائل الإلكترونية</a:t>
            </a:r>
          </a:p>
          <a:p>
            <a:pPr algn="ct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endParaRPr lang="ar-JO" sz="27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154275"/>
            <a:ext cx="8939547" cy="113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الجهات المنفذة : </a:t>
            </a:r>
            <a:r>
              <a:rPr lang="ar-JO" sz="2400" dirty="0" smtClean="0"/>
              <a:t>وزارة </a:t>
            </a:r>
            <a:r>
              <a:rPr lang="ar-JO" sz="2400" dirty="0"/>
              <a:t>الاقتصاد الرقمي </a:t>
            </a:r>
            <a:r>
              <a:rPr lang="ar-JO" sz="2400" dirty="0" smtClean="0"/>
              <a:t>والريادة - </a:t>
            </a:r>
            <a:r>
              <a:rPr lang="ar-JO" sz="2400" dirty="0"/>
              <a:t>وديوان التشريع </a:t>
            </a:r>
            <a:r>
              <a:rPr lang="ar-JO" sz="2400" dirty="0" smtClean="0"/>
              <a:t>والرأي – وحدة تقييم الأثر في رئاسة الوزراء </a:t>
            </a:r>
            <a:endParaRPr lang="ar-JO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673" y="1935666"/>
            <a:ext cx="8571056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المحور الأول : </a:t>
            </a:r>
            <a:r>
              <a:rPr lang="ar-SA" sz="2400" dirty="0"/>
              <a:t>إعداد تصور شامل عن بوابة المشاركة الالكترونية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7673" y="1295535"/>
            <a:ext cx="8571056" cy="53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محاور الالتزام: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7673" y="2622775"/>
            <a:ext cx="8571056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المحور الثاني : </a:t>
            </a:r>
            <a:r>
              <a:rPr lang="ar-SA" sz="2400" dirty="0"/>
              <a:t>تطوير بوابة تفاعلية للمشاركة الالكترونية </a:t>
            </a:r>
            <a:endParaRPr lang="ar-JO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673" y="3391323"/>
            <a:ext cx="8571056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المحور الثالث : </a:t>
            </a:r>
            <a:r>
              <a:rPr lang="ar-SA" sz="2400" dirty="0"/>
              <a:t>إعداد </a:t>
            </a:r>
            <a:r>
              <a:rPr lang="ar-SA" sz="2400" dirty="0" smtClean="0"/>
              <a:t>التعليمات </a:t>
            </a:r>
            <a:r>
              <a:rPr lang="ar-SA" sz="2400" dirty="0"/>
              <a:t>والأدلة الارشادية </a:t>
            </a:r>
            <a:r>
              <a:rPr lang="ar-JO" sz="2400" dirty="0" smtClean="0"/>
              <a:t>و</a:t>
            </a:r>
            <a:r>
              <a:rPr lang="ar-SA" sz="2400" dirty="0" smtClean="0"/>
              <a:t>وثيقة </a:t>
            </a:r>
            <a:r>
              <a:rPr lang="ar-SA" sz="2400" dirty="0"/>
              <a:t>المبادئ والضوابط العامة للمشاركة الالكترونية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7673" y="4396985"/>
            <a:ext cx="8571056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المحور الرابع : </a:t>
            </a:r>
            <a:r>
              <a:rPr lang="ar-SA" sz="2400" dirty="0"/>
              <a:t>بناء قدرات موظفي القطاع العام حول </a:t>
            </a:r>
            <a:r>
              <a:rPr lang="ar-SA" sz="2400" dirty="0" smtClean="0"/>
              <a:t>تنفيذ </a:t>
            </a:r>
            <a:r>
              <a:rPr lang="ar-SA" sz="2400" dirty="0"/>
              <a:t>آليات المشاركة الإلكترونية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7673" y="5154996"/>
            <a:ext cx="8571056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المحور الخامس : </a:t>
            </a:r>
            <a:r>
              <a:rPr lang="ar-SA" sz="2400" dirty="0"/>
              <a:t>عقد </a:t>
            </a:r>
            <a:r>
              <a:rPr lang="ar-SA" sz="2400" dirty="0" smtClean="0"/>
              <a:t>ورش</a:t>
            </a:r>
            <a:r>
              <a:rPr lang="ar-JO" sz="2400" dirty="0" smtClean="0"/>
              <a:t> عمل </a:t>
            </a:r>
            <a:r>
              <a:rPr lang="ar-JO" sz="2400" dirty="0" err="1" smtClean="0"/>
              <a:t>وا</a:t>
            </a:r>
            <a:r>
              <a:rPr lang="ar-SA" sz="2400" dirty="0" smtClean="0"/>
              <a:t>نشطة توعوية </a:t>
            </a:r>
            <a:r>
              <a:rPr lang="ar-SA" sz="2400" dirty="0"/>
              <a:t>للمواطنين لزيادة تفاعلهم مع البوابة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77673" y="5831998"/>
            <a:ext cx="8571056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المحور السادس : </a:t>
            </a:r>
            <a:r>
              <a:rPr lang="ar-SA" sz="2400" dirty="0"/>
              <a:t>إعداد مسودة إطار تشريعي ينظم ممارسة المشاركة الالكترونية.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91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75" y="1509501"/>
            <a:ext cx="3708225" cy="37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uhair.alkayed\Desktop\2021 OGP Suhair\5 NAP\2022\COMMITMENTS التزامات\Commitment 2\1 Milestones\Milestone 1\استشارة أصحاب المصلحة أونلاين استبيان\Twitter\إعلان تويتر - استبيان أونلاي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516"/>
            <a:ext cx="2698801" cy="37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33312" y="217991"/>
            <a:ext cx="7699640" cy="461665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استشارة أونلاين: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10/24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2022/ 11/21</a:t>
            </a:r>
            <a:endParaRPr lang="en-US" sz="2400" dirty="0"/>
          </a:p>
        </p:txBody>
      </p:sp>
      <p:pic>
        <p:nvPicPr>
          <p:cNvPr id="1028" name="Picture 4" descr="C:\Users\suhair.alkayed\Desktop\2021 OGP Suhair\5 NAP\2022\COMMITMENTS التزامات\Commitment 2\1 Milestones\Milestone 1\استشارة أصحاب المصلحة أونلاين استبيان\خبر موقع المبادرة - استبيان اولاي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03" y="1509501"/>
            <a:ext cx="4384057" cy="21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640" y="735994"/>
            <a:ext cx="1065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https://docs.google.com/forms/d/e/1FAIpQLScUdz0juQvvv91XUaCN4iUoIRkGjxRshRpPzb7ohHCNojOZ0A/viewform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93" y="4058195"/>
            <a:ext cx="3875678" cy="22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98" y="123013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5" y="585331"/>
            <a:ext cx="7065615" cy="55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7464" y="1266013"/>
            <a:ext cx="4003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ar-JO" sz="2400" b="1" dirty="0">
                <a:solidFill>
                  <a:schemeClr val="accent1">
                    <a:lumMod val="75000"/>
                  </a:schemeClr>
                </a:solidFill>
              </a:rPr>
              <a:t>/ 11 / 2021 </a:t>
            </a:r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 rtl="1">
              <a:lnSpc>
                <a:spcPct val="150000"/>
              </a:lnSpc>
            </a:pPr>
            <a:r>
              <a:rPr lang="ar-JO" sz="2400" b="1" dirty="0" smtClean="0"/>
              <a:t> أطلقت </a:t>
            </a:r>
            <a:r>
              <a:rPr lang="ar-JO" sz="2400" b="1" dirty="0"/>
              <a:t>وزارة التخطيط والتعاون الدولي </a:t>
            </a:r>
            <a:r>
              <a:rPr lang="ar-JO" sz="2400" b="1" dirty="0" smtClean="0"/>
              <a:t>الموقع </a:t>
            </a:r>
            <a:r>
              <a:rPr lang="ar-JO" sz="2400" b="1" dirty="0"/>
              <a:t>الإلكتروني </a:t>
            </a:r>
            <a:r>
              <a:rPr lang="ar-JO" sz="2400" b="1" dirty="0" smtClean="0"/>
              <a:t>لوحدة الحكومة الشفافة    </a:t>
            </a:r>
            <a:r>
              <a:rPr lang="en-US" sz="2400" dirty="0">
                <a:hlinkClick r:id="rId5"/>
              </a:rPr>
              <a:t>https://ogp.gov.jo/</a:t>
            </a:r>
            <a:endParaRPr lang="en-US" sz="2400" dirty="0"/>
          </a:p>
          <a:p>
            <a:pPr algn="r" rtl="1"/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701538" y="5270605"/>
            <a:ext cx="538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6"/>
              </a:rPr>
              <a:t>https://www.opengovpartnership.org/countries/jordan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98" y="123013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74" y="1637733"/>
            <a:ext cx="5537326" cy="391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992" y="1471116"/>
            <a:ext cx="992961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90500" algn="just" rtl="1">
              <a:spcBef>
                <a:spcPts val="1500"/>
              </a:spcBef>
              <a:spcAft>
                <a:spcPts val="1500"/>
              </a:spcAft>
            </a:pPr>
            <a:r>
              <a:rPr lang="ar-SA" sz="2400" b="1" dirty="0">
                <a:solidFill>
                  <a:srgbClr val="B2222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ما هي مبادرة شراكة الحكومات الشفافة؟</a:t>
            </a:r>
            <a:endParaRPr lang="en-US" sz="2400" b="1" dirty="0">
              <a:solidFill>
                <a:srgbClr val="B22222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190500" marR="190500" algn="just" rtl="1">
              <a:spcBef>
                <a:spcPts val="1500"/>
              </a:spcBef>
              <a:spcAft>
                <a:spcPts val="1500"/>
              </a:spcAft>
            </a:pPr>
            <a:r>
              <a:rPr lang="ar-SA" sz="2400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هي مبادرة متعددة الأطراف تهدف إلى ضمان التزامات ملموسة من الحكومات لتعزيز الشفافية وتمكين المواطنين ومحاربة الفساد وتسخير التكنولوجيات الجديدة لتعزيز الحكم الرشيد، وفي إطار روح التعاون بين أصحاب المصلحة </a:t>
            </a:r>
            <a:r>
              <a:rPr lang="ar-SA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المتعددين</a:t>
            </a:r>
            <a:r>
              <a:rPr lang="ar-JO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ز</a:t>
            </a:r>
            <a:endParaRPr lang="en-US" sz="2400" dirty="0" smtClean="0">
              <a:solidFill>
                <a:srgbClr val="000000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04" y="157416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2513" y="4660313"/>
            <a:ext cx="10048569" cy="14927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190500" indent="-342900" algn="just" rtl="1">
              <a:spcBef>
                <a:spcPts val="1500"/>
              </a:spcBef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ar-JO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وزارة </a:t>
            </a:r>
            <a:r>
              <a:rPr lang="ar-JO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التخطيط </a:t>
            </a:r>
            <a:r>
              <a:rPr lang="ar-JO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والتعاون الدولي تقوم بتنسيق </a:t>
            </a:r>
            <a:r>
              <a:rPr lang="ar-JO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ومتابعة التزامات المملكة في </a:t>
            </a:r>
            <a:r>
              <a:rPr lang="ar-JO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المبادرة</a:t>
            </a:r>
          </a:p>
          <a:p>
            <a:pPr marL="533400" marR="190500" indent="-342900" algn="just" rtl="1">
              <a:spcBef>
                <a:spcPts val="1500"/>
              </a:spcBef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JO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: تأسست </a:t>
            </a:r>
            <a:r>
              <a:rPr lang="ar-SA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وحدة </a:t>
            </a:r>
            <a:r>
              <a:rPr lang="ar-SA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الحكومة الشفافة  </a:t>
            </a:r>
            <a:r>
              <a:rPr lang="ar-JO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الوزارة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405AEF-A6C3-8C46-A0B3-00FD952904B2}"/>
              </a:ext>
            </a:extLst>
          </p:cNvPr>
          <p:cNvSpPr txBox="1"/>
          <p:nvPr/>
        </p:nvSpPr>
        <p:spPr>
          <a:xfrm>
            <a:off x="4087097" y="3930877"/>
            <a:ext cx="708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0500" marR="190500" algn="just" rtl="1">
              <a:spcBef>
                <a:spcPts val="1500"/>
              </a:spcBef>
              <a:spcAft>
                <a:spcPts val="1500"/>
              </a:spcAft>
            </a:pPr>
            <a:r>
              <a:rPr lang="ar-SA" sz="2400" b="1" dirty="0">
                <a:solidFill>
                  <a:srgbClr val="B2222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انضمام الأردن للمبادرة والخطط التي التزم بها</a:t>
            </a:r>
            <a:r>
              <a:rPr lang="ar-SA" sz="2400" b="1" dirty="0" smtClean="0">
                <a:solidFill>
                  <a:srgbClr val="B2222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3120" y="1334098"/>
            <a:ext cx="3620553" cy="52322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ct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>
                <a:solidFill>
                  <a:srgbClr val="B2222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قيم المبادرة</a:t>
            </a:r>
            <a:endParaRPr lang="en-US" sz="2800" b="1" dirty="0">
              <a:solidFill>
                <a:srgbClr val="B22222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43" y="157416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0645008" y="2550268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77218" y="2288658"/>
            <a:ext cx="4383683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المشاركة العامة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8720" y="3215068"/>
            <a:ext cx="5602181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الوصول إلى المعلومات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8602" y="4022729"/>
            <a:ext cx="6672299" cy="52322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المساءلة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836" y="4972571"/>
            <a:ext cx="7236065" cy="52322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تسخير التكنولوجيا لزيادة الشفافية 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0702830" y="3447623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0719561" y="4284339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719561" y="5225319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524" y="1352557"/>
            <a:ext cx="9546867" cy="459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إطلاق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منصة </a:t>
            </a: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بخدمتكم التفاعلية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للتواصل مع الحكومة </a:t>
            </a: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إطلاق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منصة خاصة لاستقبال الشكاوى المتعلقة </a:t>
            </a: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بحقوق الإنسان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endParaRPr lang="ar-EG" sz="2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تطبيق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سياسة البيانات الحكومية المفتوحة </a:t>
            </a:r>
            <a:endParaRPr lang="ar-EG" sz="2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مأسسة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إجراءات إنفاذ قانون </a:t>
            </a: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ضمان حق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الحصول على </a:t>
            </a: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المعلومات</a:t>
            </a: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مراجعة وتبسيط إجراءات موافقات الحصول على التمويل الأجنبي</a:t>
            </a: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إصدار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دليل حوكمة مؤسسات المجتمع المدني، </a:t>
            </a:r>
            <a:endParaRPr lang="ar-EG" sz="2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وربط المؤسسات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الحكومية بالحكومة الإلكترونية، </a:t>
            </a:r>
            <a:endParaRPr lang="ar-EG" sz="2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تطوير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معايير تقديم الخدمات الحكومية</a:t>
            </a:r>
          </a:p>
          <a:p>
            <a:pPr marL="342900" indent="-342900" algn="just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EG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إعداد </a:t>
            </a:r>
            <a:r>
              <a:rPr lang="ar-EG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أدلة الخدمات واتاحتها لاطاع متلقي الخدمة الكترونياً </a:t>
            </a:r>
            <a:endParaRPr lang="ar-JO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A7855C-8774-7246-B69F-3A503F7C14A3}"/>
              </a:ext>
            </a:extLst>
          </p:cNvPr>
          <p:cNvSpPr/>
          <p:nvPr/>
        </p:nvSpPr>
        <p:spPr>
          <a:xfrm>
            <a:off x="4026114" y="409140"/>
            <a:ext cx="7438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marR="190500" algn="just" rtl="1" fontAlgn="base">
              <a:spcBef>
                <a:spcPts val="1500"/>
              </a:spcBef>
              <a:spcAft>
                <a:spcPts val="1500"/>
              </a:spcAft>
            </a:pPr>
            <a:r>
              <a:rPr lang="ar-EG" altLang="en-US" sz="2800" b="1" dirty="0">
                <a:solidFill>
                  <a:srgbClr val="B2222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ابرز إنجازات الخطط الوطنية ضمن المبادرة</a:t>
            </a:r>
            <a:endParaRPr lang="ar-JO" altLang="en-US" sz="2800" b="1" dirty="0">
              <a:solidFill>
                <a:srgbClr val="B22222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6" name="Picture 2" descr="C:\Users\suhair.alkayed\Desktop\2021 OGP Suhair\5 NAP\2022\Events\6 Workshops with CSOs on implementation\Cap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69" y="1409904"/>
            <a:ext cx="340092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uhair.alkayed\Desktop\2021 OGP Suhair\5 NAP\2022\Events\6 Workshops with CSOs on implementation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9" y="1409904"/>
            <a:ext cx="3435275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37982" y="239240"/>
            <a:ext cx="769964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r" rtl="1"/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الخطة الوطنية الخامسة (2021-2025)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9552" y="237507"/>
            <a:ext cx="6209731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90500" marR="190500" algn="just" rtl="1">
              <a:spcBef>
                <a:spcPts val="600"/>
              </a:spcBef>
              <a:spcAft>
                <a:spcPts val="600"/>
              </a:spcAft>
            </a:pP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عقد عدة اجتماعات مع اصحاب المصلحة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23" y="1053831"/>
            <a:ext cx="2993694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93" y="3872579"/>
            <a:ext cx="3139413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17" y="944649"/>
            <a:ext cx="314330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9" y="3647226"/>
            <a:ext cx="285242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36" y="3872579"/>
            <a:ext cx="32581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5" y="1053831"/>
            <a:ext cx="2980690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04" y="119907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98" y="119907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4149" y="133748"/>
            <a:ext cx="11229919" cy="9079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77800" marR="190500" indent="12700" algn="r" rtl="1">
              <a:spcBef>
                <a:spcPts val="600"/>
              </a:spcBef>
              <a:spcAft>
                <a:spcPts val="600"/>
              </a:spcAft>
            </a:pP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فتح باب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المشاركة لكافة أصحاب المصلحة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لتقديم مقترحات التزامات الخطة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الخامسة</a:t>
            </a:r>
          </a:p>
          <a:p>
            <a:pPr marL="231775" algn="r" rtl="1"/>
            <a:r>
              <a:rPr lang="ar-JO" sz="2400" dirty="0" smtClean="0"/>
              <a:t>5/10 – 2021/6/30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98" y="375939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9" y="119907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9" y="375939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73" y="1330088"/>
            <a:ext cx="2392363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5738381" y="3948841"/>
            <a:ext cx="5655311" cy="1920240"/>
            <a:chOff x="0" y="0"/>
            <a:chExt cx="5655413" cy="24072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14955" cy="232473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573" y="8238"/>
              <a:ext cx="2656840" cy="239903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069" y="1298111"/>
            <a:ext cx="115167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ar-JO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ar-JO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تحسين الحوكمة بين منظمات المجتمع المدني وحمايتها من مخاطر التعرض للاستغلال في عمليات غسل الأموال وتمويل الإرهاب</a:t>
            </a:r>
          </a:p>
          <a:p>
            <a:pPr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ar-JO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ar-JO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2200" b="1" dirty="0">
                <a:solidFill>
                  <a:srgbClr val="B2222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تعزيز المشاركة المجتمعية في عملية صنع القرار من خلال الوسائل الإلكترونية</a:t>
            </a:r>
          </a:p>
          <a:p>
            <a:pPr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ar-JO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 </a:t>
            </a:r>
            <a:r>
              <a:rPr lang="ar-JO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تبني سياسات لإدماج النوع الاجتماعي في القطاع العام				</a:t>
            </a:r>
          </a:p>
          <a:p>
            <a:pPr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ar-JO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 </a:t>
            </a:r>
            <a:r>
              <a:rPr lang="ar-JO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تعزيز دور </a:t>
            </a:r>
            <a:r>
              <a:rPr lang="ar-JO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الشباب في </a:t>
            </a:r>
            <a:r>
              <a:rPr lang="ar-JO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إعداد </a:t>
            </a:r>
            <a:r>
              <a:rPr lang="ar-JO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وتنفيذ </a:t>
            </a:r>
            <a:r>
              <a:rPr lang="ar-JO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الخطط والاستراتيجيات الحكومية المرتبطة بالشباب</a:t>
            </a:r>
          </a:p>
          <a:p>
            <a:pPr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ar-JO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 </a:t>
            </a:r>
            <a:r>
              <a:rPr lang="ar-JO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تعزيز النزاهة على المستوى الوطني					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ar-JO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3513" indent="-1433513" algn="just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200000"/>
            </a:pPr>
            <a:r>
              <a:rPr lang="ar-JO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ar-JO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ar-JO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إشراك المجتمعات المحلية/أصحاب المصلحة خلال المراحل المختلفة للمشاريع الحكومية الرأسمالية/ الاستثمارية لغايات دعم موائمة واستجابة هذه المشاريع لاحتياجات المجتمعات وتحسين مستوى الخدمات العامة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458" y="202064"/>
            <a:ext cx="10834312" cy="9541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التزامات الخطة الوطنية الخامسة لمبادرة شراكة الحكومات الشفافة (2021 – 2025)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1322" y="375718"/>
            <a:ext cx="6428095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 rtl="1"/>
            <a:r>
              <a:rPr lang="ar-YE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فتح </a:t>
            </a:r>
            <a:r>
              <a:rPr lang="ar-Y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باب التعليقات العامة على مسودة التزامات </a:t>
            </a:r>
            <a:r>
              <a:rPr lang="ar-YE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2021</a:t>
            </a:r>
            <a:endParaRPr lang="ar-JO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340434" y="1487605"/>
            <a:ext cx="6244141" cy="46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386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Suhair AlKayed</cp:lastModifiedBy>
  <cp:revision>290</cp:revision>
  <dcterms:created xsi:type="dcterms:W3CDTF">2017-03-12T09:47:17Z</dcterms:created>
  <dcterms:modified xsi:type="dcterms:W3CDTF">2022-11-08T08:17:43Z</dcterms:modified>
</cp:coreProperties>
</file>