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8" d="100"/>
          <a:sy n="88" d="100"/>
        </p:scale>
        <p:origin x="-1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385794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 txBox="1"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7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9"/>
          <p:cNvSpPr txBox="1"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9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9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9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0"/>
          <p:cNvSpPr txBox="1">
            <a:spLocks noGrp="1"/>
          </p:cNvSpPr>
          <p:nvPr>
            <p:ph type="body" idx="1"/>
          </p:nvPr>
        </p:nvSpPr>
        <p:spPr>
          <a:xfrm>
            <a:off x="812800" y="1600203"/>
            <a:ext cx="7213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30"/>
          <p:cNvSpPr txBox="1">
            <a:spLocks noGrp="1"/>
          </p:cNvSpPr>
          <p:nvPr>
            <p:ph type="body" idx="2"/>
          </p:nvPr>
        </p:nvSpPr>
        <p:spPr>
          <a:xfrm>
            <a:off x="8229600" y="1600203"/>
            <a:ext cx="7213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30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1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3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31"/>
          <p:cNvSpPr txBox="1">
            <a:spLocks noGrp="1"/>
          </p:cNvSpPr>
          <p:nvPr>
            <p:ph type="body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31"/>
          <p:cNvSpPr txBox="1">
            <a:spLocks noGrp="1"/>
          </p:cNvSpPr>
          <p:nvPr>
            <p:ph type="body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3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1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2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3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3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3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4"/>
          <p:cNvSpPr txBox="1"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4"/>
          <p:cNvSpPr txBox="1">
            <a:spLocks noGrp="1"/>
          </p:cNvSpPr>
          <p:nvPr>
            <p:ph type="body"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4"/>
          <p:cNvSpPr txBox="1">
            <a:spLocks noGrp="1"/>
          </p:cNvSpPr>
          <p:nvPr>
            <p:ph type="body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34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4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6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5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6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7"/>
          <p:cNvSpPr txBox="1">
            <a:spLocks noGrp="1"/>
          </p:cNvSpPr>
          <p:nvPr>
            <p:ph type="title"/>
          </p:nvPr>
        </p:nvSpPr>
        <p:spPr>
          <a:xfrm rot="5400000">
            <a:off x="10688637" y="1371604"/>
            <a:ext cx="5851525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7"/>
          <p:cNvSpPr txBox="1">
            <a:spLocks noGrp="1"/>
          </p:cNvSpPr>
          <p:nvPr>
            <p:ph type="body" idx="1"/>
          </p:nvPr>
        </p:nvSpPr>
        <p:spPr>
          <a:xfrm rot="5400000">
            <a:off x="3271838" y="-2184396"/>
            <a:ext cx="5851525" cy="107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7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7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6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6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6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963301" y="2348143"/>
            <a:ext cx="10363200" cy="2278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rtl="1">
              <a:lnSpc>
                <a:spcPct val="150000"/>
              </a:lnSpc>
            </a:pPr>
            <a:r>
              <a:rPr lang="en-US" sz="2800" b="1" dirty="0" smtClean="0"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2800" b="1" dirty="0" smtClean="0">
                <a:latin typeface="Tahoma"/>
                <a:ea typeface="Tahoma"/>
                <a:cs typeface="Tahoma"/>
                <a:sym typeface="Tahoma"/>
              </a:rPr>
            </a:br>
            <a:r>
              <a:rPr lang="ar-SA" sz="2800" b="1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ورشة </a:t>
            </a:r>
            <a:r>
              <a:rPr lang="ar-JO" sz="2800" b="1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عمل </a:t>
            </a:r>
            <a:r>
              <a:rPr lang="ar-SA" sz="2800" b="1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لتقييم تنفيذ التزامات الخطة الوطنية الخامسة لمبادرة شراكة الحكومات الشفافة </a:t>
            </a:r>
            <a:r>
              <a:rPr lang="en-US" sz="2800" b="1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</a:br>
            <a:r>
              <a:rPr lang="ar-SA" sz="2800" b="1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(2021-2025</a:t>
            </a:r>
            <a:r>
              <a:rPr lang="ar-SA" sz="2800" b="1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)</a:t>
            </a:r>
            <a:r>
              <a:rPr lang="en-US" sz="2800" b="1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</a:br>
            <a:r>
              <a:rPr lang="en-US" sz="2800" b="1" dirty="0" smtClean="0">
                <a:latin typeface="Tahoma"/>
                <a:ea typeface="Tahoma"/>
                <a:cs typeface="Tahoma"/>
              </a:rPr>
              <a:t> </a:t>
            </a:r>
            <a:r>
              <a:rPr lang="ar-JO" sz="2300" b="1" dirty="0">
                <a:solidFill>
                  <a:schemeClr val="accent6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بمشاركة مؤسسات المجتمع المدني </a:t>
            </a:r>
            <a:r>
              <a:rPr lang="ar-JO" sz="2300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وأصحاب المصلحة </a:t>
            </a:r>
            <a:br>
              <a:rPr lang="ar-JO" sz="2300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ahoma"/>
                <a:cs typeface="Tahoma"/>
              </a:rPr>
            </a:br>
            <a:r>
              <a:rPr lang="ar-JO" sz="2300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من </a:t>
            </a:r>
            <a:r>
              <a:rPr lang="ar-JO" sz="2300" b="1" dirty="0" smtClean="0">
                <a:solidFill>
                  <a:schemeClr val="accent6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الجهات غير الحكومية</a:t>
            </a:r>
            <a:r>
              <a:rPr lang="en-US" sz="2800" dirty="0"/>
              <a:t/>
            </a:r>
            <a:br>
              <a:rPr lang="en-US" sz="2800" dirty="0"/>
            </a:br>
            <a:endParaRPr sz="2800" b="1" dirty="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2079171" y="5366656"/>
            <a:ext cx="8534400" cy="72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rtl="1"/>
            <a:r>
              <a:rPr lang="ar-JO" sz="2000" b="1" dirty="0" smtClean="0">
                <a:solidFill>
                  <a:schemeClr val="tx1"/>
                </a:solidFill>
              </a:rPr>
              <a:t>الثلاثاء</a:t>
            </a:r>
            <a:r>
              <a:rPr lang="ar-JO" sz="2000" b="1" dirty="0">
                <a:solidFill>
                  <a:schemeClr val="tx1"/>
                </a:solidFill>
              </a:rPr>
              <a:t>، </a:t>
            </a:r>
            <a:r>
              <a:rPr lang="ar-JO" sz="2000" b="1" dirty="0" smtClean="0">
                <a:solidFill>
                  <a:schemeClr val="tx1"/>
                </a:solidFill>
              </a:rPr>
              <a:t>11 /7 / 2023  </a:t>
            </a:r>
            <a:r>
              <a:rPr lang="ar-JO" sz="2000" b="1" dirty="0">
                <a:solidFill>
                  <a:schemeClr val="tx1"/>
                </a:solidFill>
              </a:rPr>
              <a:t>- </a:t>
            </a:r>
            <a:r>
              <a:rPr lang="ar-JO" sz="2000" b="1" dirty="0" smtClean="0">
                <a:solidFill>
                  <a:schemeClr val="tx1"/>
                </a:solidFill>
              </a:rPr>
              <a:t>عمان</a:t>
            </a:r>
            <a:endParaRPr sz="2000" b="1" dirty="0">
              <a:solidFill>
                <a:schemeClr val="tx1"/>
              </a:solidFill>
              <a:sym typeface="Tahoma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0" y="0"/>
            <a:ext cx="7835900" cy="8845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ورشة عمل لتقييم تنفيذ التزامات الخطة الوطنية الخامسة لمبادرة شراكة الحكومات الشفافة  (2021-2025)  بمشاركة مؤسسات المجتمع المدني وأصحاب المصلحة  من الجهات غير الحكومية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اللقاء الأول بين أصحاب المصلحة والجهات الحكومية لمتابعة الخطة الوطنية الرابعة ضمن مبادرة شراكة الحكومات الشفافة 2018-2020</dc:title>
  <dc:creator>Suhair AlKayed</dc:creator>
  <cp:lastModifiedBy>Suhair AlKayed</cp:lastModifiedBy>
  <cp:revision>6</cp:revision>
  <dcterms:modified xsi:type="dcterms:W3CDTF">2023-07-09T10:03:44Z</dcterms:modified>
</cp:coreProperties>
</file>